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3"/>
    <p:sldId id="323" r:id="rId4"/>
    <p:sldId id="334" r:id="rId5"/>
    <p:sldId id="328" r:id="rId6"/>
    <p:sldId id="336" r:id="rId7"/>
    <p:sldId id="34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6208"/>
  </p:normalViewPr>
  <p:slideViewPr>
    <p:cSldViewPr snapToGrid="0" snapToObjects="1">
      <p:cViewPr varScale="1">
        <p:scale>
          <a:sx n="96" d="100"/>
          <a:sy n="96" d="100"/>
        </p:scale>
        <p:origin x="20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  <a:endParaRPr lang="en-GB"/>
          </a:p>
          <a:p>
            <a:pPr lvl="1"/>
            <a:r>
              <a:rPr lang="en-GB"/>
              <a:t>Second level</a:t>
            </a:r>
            <a:endParaRPr lang="en-GB"/>
          </a:p>
          <a:p>
            <a:pPr lvl="2"/>
            <a:r>
              <a:rPr lang="en-GB"/>
              <a:t>Third level</a:t>
            </a:r>
            <a:endParaRPr lang="en-GB"/>
          </a:p>
          <a:p>
            <a:pPr lvl="3"/>
            <a:r>
              <a:rPr lang="en-GB"/>
              <a:t>Fourth level</a:t>
            </a:r>
            <a:endParaRPr lang="en-GB"/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92959-81CB-B94E-A632-92635743BF17}" type="datetimeFigureOut">
              <a:rPr lang="fr-FR" smtClean="0"/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184E6-2634-034D-992D-D09116516626}" type="slidenum">
              <a:rPr lang="fr-FR" smtClean="0"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Workshop 4</a:t>
            </a:r>
            <a:endParaRPr lang="fr-F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/>
              <a:t>Shiny</a:t>
            </a:r>
            <a:r>
              <a:rPr lang="fr-FR" dirty="0"/>
              <a:t> app</a:t>
            </a:r>
            <a:endParaRPr lang="fr-F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Exercise</a:t>
            </a:r>
            <a:r>
              <a:rPr lang="fr-FR" dirty="0"/>
              <a:t> 5 </a:t>
            </a:r>
            <a:endParaRPr lang="fr-FR" dirty="0"/>
          </a:p>
        </p:txBody>
      </p:sp>
      <p:sp>
        <p:nvSpPr>
          <p:cNvPr id="4" name="TextBox 3"/>
          <p:cNvSpPr txBox="1"/>
          <p:nvPr/>
        </p:nvSpPr>
        <p:spPr>
          <a:xfrm>
            <a:off x="470466" y="1538292"/>
            <a:ext cx="117215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Create a Shiny application from scratch that looks (and functions) like the one below.</a:t>
            </a:r>
            <a:endParaRPr lang="en-GB" b="0" i="0" dirty="0">
              <a:solidFill>
                <a:srgbClr val="000000"/>
              </a:solidFill>
              <a:effectLst/>
              <a:latin typeface="Gill Sans MT" panose="020B0502020104020203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 should be 2 </a:t>
            </a:r>
            <a:r>
              <a:rPr lang="en-GB" dirty="0" err="1"/>
              <a:t>textInput</a:t>
            </a:r>
            <a:r>
              <a:rPr lang="en-GB" dirty="0"/>
              <a:t> fields for entering user names, and one </a:t>
            </a:r>
            <a:r>
              <a:rPr lang="en-GB" dirty="0" err="1"/>
              <a:t>numericInput</a:t>
            </a:r>
            <a:r>
              <a:rPr lang="en-GB" dirty="0"/>
              <a:t> for entering height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message at the bottom should display the first and last names entered by the user, along with their height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br>
              <a:rPr lang="en-GB" dirty="0"/>
            </a:br>
            <a:r>
              <a:rPr lang="en-GB" dirty="0"/>
              <a:t>Add some radio buttons to allow users to select age brackets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Change the height selector to a slider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Feel free to add extra info fields</a:t>
            </a:r>
            <a:endParaRPr lang="en-GB" dirty="0"/>
          </a:p>
          <a:p>
            <a:endParaRPr lang="fr-FR" dirty="0"/>
          </a:p>
        </p:txBody>
      </p:sp>
      <p:pic>
        <p:nvPicPr>
          <p:cNvPr id="6" name="Picture 5" descr="Graphical user interface, text, application&#10;&#10;Description automatically generated"/>
          <p:cNvPicPr>
            <a:picLocks noChangeAspect="1"/>
          </p:cNvPicPr>
          <p:nvPr/>
        </p:nvPicPr>
        <p:blipFill rotWithShape="1">
          <a:blip r:embed="rId1"/>
          <a:srcRect l="6424" t="43959" r="65321" b="14792"/>
          <a:stretch>
            <a:fillRect/>
          </a:stretch>
        </p:blipFill>
        <p:spPr>
          <a:xfrm>
            <a:off x="838200" y="3846616"/>
            <a:ext cx="3100388" cy="28289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438400" cy="1325563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Exercise</a:t>
            </a:r>
            <a:r>
              <a:rPr lang="fr-FR" dirty="0"/>
              <a:t> 6 – to do at home </a:t>
            </a:r>
            <a:endParaRPr lang="fr-FR" dirty="0"/>
          </a:p>
        </p:txBody>
      </p:sp>
      <p:pic>
        <p:nvPicPr>
          <p:cNvPr id="4" name="Picture 3" descr="Chart&#10;&#10;Description automatically generated"/>
          <p:cNvPicPr>
            <a:picLocks noChangeAspect="1"/>
          </p:cNvPicPr>
          <p:nvPr/>
        </p:nvPicPr>
        <p:blipFill rotWithShape="1">
          <a:blip r:embed="rId1"/>
          <a:srcRect l="23741" t="20208" r="21701" b="5324"/>
          <a:stretch>
            <a:fillRect/>
          </a:stretch>
        </p:blipFill>
        <p:spPr>
          <a:xfrm>
            <a:off x="3353117" y="839470"/>
            <a:ext cx="7572375" cy="6459912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Exercise</a:t>
            </a:r>
            <a:r>
              <a:rPr lang="fr-FR" dirty="0"/>
              <a:t> 7 </a:t>
            </a:r>
            <a:endParaRPr lang="fr-FR" dirty="0"/>
          </a:p>
        </p:txBody>
      </p:sp>
      <p:sp>
        <p:nvSpPr>
          <p:cNvPr id="4" name="TextBox 3"/>
          <p:cNvSpPr txBox="1"/>
          <p:nvPr/>
        </p:nvSpPr>
        <p:spPr>
          <a:xfrm>
            <a:off x="198324" y="1384051"/>
            <a:ext cx="48165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Uploading a file.</a:t>
            </a:r>
            <a:endParaRPr lang="en-GB" b="1" i="0" dirty="0">
              <a:solidFill>
                <a:srgbClr val="000000"/>
              </a:solidFill>
              <a:effectLst/>
              <a:latin typeface="Gill Sans MT" panose="020B0502020104020203" pitchFamily="34" charset="77"/>
            </a:endParaRPr>
          </a:p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Create an app that looks like this one. It should:</a:t>
            </a:r>
            <a:b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</a:br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- allow a csv file to be chosen and uploaded</a:t>
            </a:r>
            <a:b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</a:br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- display the first few rows of data in a table</a:t>
            </a:r>
            <a:b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</a:br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- have an option to change the number of rows displayed</a:t>
            </a:r>
            <a:endParaRPr lang="en-GB" b="0" i="0" dirty="0">
              <a:solidFill>
                <a:srgbClr val="000000"/>
              </a:solidFill>
              <a:effectLst/>
              <a:latin typeface="Gill Sans MT" panose="020B0502020104020203" pitchFamily="34" charset="77"/>
            </a:endParaRPr>
          </a:p>
        </p:txBody>
      </p:sp>
      <p:pic>
        <p:nvPicPr>
          <p:cNvPr id="6" name="Picture 5" descr="Graphical user interface, text, application, Word&#10;&#10;Description automatically generated"/>
          <p:cNvPicPr>
            <a:picLocks noChangeAspect="1"/>
          </p:cNvPicPr>
          <p:nvPr/>
        </p:nvPicPr>
        <p:blipFill rotWithShape="1">
          <a:blip r:embed="rId1"/>
          <a:srcRect l="6163" t="24652" r="50000" b="27917"/>
          <a:stretch>
            <a:fillRect/>
          </a:stretch>
        </p:blipFill>
        <p:spPr>
          <a:xfrm>
            <a:off x="5235687" y="1690688"/>
            <a:ext cx="6757989" cy="4570006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Exercise</a:t>
            </a:r>
            <a:r>
              <a:rPr lang="fr-FR" dirty="0"/>
              <a:t> 8</a:t>
            </a:r>
            <a:endParaRPr lang="fr-FR" dirty="0"/>
          </a:p>
        </p:txBody>
      </p:sp>
      <p:pic>
        <p:nvPicPr>
          <p:cNvPr id="4" name="Picture 3" descr="Chart, scatter chart&#10;&#10;Description automatically generated"/>
          <p:cNvPicPr>
            <a:picLocks noChangeAspect="1"/>
          </p:cNvPicPr>
          <p:nvPr/>
        </p:nvPicPr>
        <p:blipFill rotWithShape="1">
          <a:blip r:embed="rId1"/>
          <a:srcRect l="5285" t="35833" r="4376" b="5324"/>
          <a:stretch>
            <a:fillRect/>
          </a:stretch>
        </p:blipFill>
        <p:spPr>
          <a:xfrm>
            <a:off x="2074068" y="2674234"/>
            <a:ext cx="8043864" cy="40354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900" y="1473905"/>
            <a:ext cx="59553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Create</a:t>
            </a:r>
            <a:r>
              <a:rPr lang="fr-FR" dirty="0"/>
              <a:t> an </a:t>
            </a:r>
            <a:r>
              <a:rPr lang="fr-FR" dirty="0" err="1"/>
              <a:t>app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looks </a:t>
            </a:r>
            <a:r>
              <a:rPr lang="fr-FR" dirty="0" err="1"/>
              <a:t>like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one,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: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Import the </a:t>
            </a:r>
            <a:r>
              <a:rPr lang="fr-FR" dirty="0" err="1"/>
              <a:t>advs.csv</a:t>
            </a:r>
            <a:r>
              <a:rPr lang="fr-FR" dirty="0"/>
              <a:t> file.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Provide</a:t>
            </a:r>
            <a:r>
              <a:rPr lang="fr-FR" dirty="0"/>
              <a:t> drop down </a:t>
            </a:r>
            <a:r>
              <a:rPr lang="fr-FR" dirty="0" err="1"/>
              <a:t>lists</a:t>
            </a:r>
            <a:r>
              <a:rPr lang="fr-FR" dirty="0"/>
              <a:t> of variables to plot on x and y axes.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Filter</a:t>
            </a:r>
            <a:r>
              <a:rPr lang="fr-FR" dirty="0"/>
              <a:t> data </a:t>
            </a:r>
            <a:r>
              <a:rPr lang="fr-FR" dirty="0" err="1"/>
              <a:t>based</a:t>
            </a:r>
            <a:r>
              <a:rPr lang="fr-FR" dirty="0"/>
              <a:t> on the </a:t>
            </a:r>
            <a:r>
              <a:rPr lang="fr-FR" dirty="0" err="1"/>
              <a:t>selected</a:t>
            </a:r>
            <a:r>
              <a:rPr lang="fr-FR" dirty="0"/>
              <a:t> </a:t>
            </a:r>
            <a:r>
              <a:rPr lang="fr-FR" dirty="0" err="1"/>
              <a:t>subject</a:t>
            </a:r>
            <a:r>
              <a:rPr lang="fr-FR" dirty="0"/>
              <a:t> and </a:t>
            </a:r>
            <a:r>
              <a:rPr lang="fr-FR" dirty="0" err="1"/>
              <a:t>parameter</a:t>
            </a:r>
            <a:r>
              <a:rPr lang="fr-FR" dirty="0"/>
              <a:t>.</a:t>
            </a:r>
            <a:endParaRPr lang="fr-FR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err="1"/>
              <a:t>Exercise</a:t>
            </a:r>
            <a:r>
              <a:rPr lang="fr-FR" dirty="0"/>
              <a:t> 9</a:t>
            </a:r>
            <a:endParaRPr lang="fr-FR" dirty="0"/>
          </a:p>
        </p:txBody>
      </p:sp>
      <p:pic>
        <p:nvPicPr>
          <p:cNvPr id="5" name="Image 4" descr="Une image contenant texte, capture d’écran, logiciel, diagramme&#10;&#10;Description générée automatiquemen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49877" y="697566"/>
            <a:ext cx="7772400" cy="4376187"/>
          </a:xfrm>
          <a:prstGeom prst="rect">
            <a:avLst/>
          </a:prstGeom>
        </p:spPr>
      </p:pic>
      <p:pic>
        <p:nvPicPr>
          <p:cNvPr id="7" name="Image 6" descr="Une image contenant texte, nombre, reçu, capture d’écran&#10;&#10;Description générée automatiquement"/>
          <p:cNvPicPr>
            <a:picLocks noChangeAspect="1"/>
          </p:cNvPicPr>
          <p:nvPr/>
        </p:nvPicPr>
        <p:blipFill rotWithShape="1">
          <a:blip r:embed="rId2"/>
          <a:srcRect b="59094"/>
          <a:stretch>
            <a:fillRect/>
          </a:stretch>
        </p:blipFill>
        <p:spPr>
          <a:xfrm>
            <a:off x="6977611" y="5085632"/>
            <a:ext cx="4472267" cy="1580211"/>
          </a:xfrm>
          <a:prstGeom prst="rect">
            <a:avLst/>
          </a:prstGeom>
        </p:spPr>
      </p:pic>
      <p:sp>
        <p:nvSpPr>
          <p:cNvPr id="9" name="TextBox 5"/>
          <p:cNvSpPr txBox="1"/>
          <p:nvPr/>
        </p:nvSpPr>
        <p:spPr>
          <a:xfrm>
            <a:off x="342900" y="1473905"/>
            <a:ext cx="380503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Create</a:t>
            </a:r>
            <a:r>
              <a:rPr lang="fr-FR" dirty="0"/>
              <a:t> an </a:t>
            </a:r>
            <a:r>
              <a:rPr lang="fr-FR" dirty="0" err="1"/>
              <a:t>app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looks </a:t>
            </a:r>
            <a:r>
              <a:rPr lang="fr-FR" dirty="0" err="1"/>
              <a:t>like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one,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: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Import the </a:t>
            </a:r>
            <a:r>
              <a:rPr lang="fr-FR" dirty="0" err="1"/>
              <a:t>airbnb.csv</a:t>
            </a:r>
            <a:r>
              <a:rPr lang="fr-FR" dirty="0"/>
              <a:t> file.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Filter</a:t>
            </a:r>
            <a:r>
              <a:rPr lang="fr-FR" dirty="0"/>
              <a:t> data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price</a:t>
            </a:r>
            <a:r>
              <a:rPr lang="fr-FR" dirty="0"/>
              <a:t> range,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range of minimum nights</a:t>
            </a:r>
            <a:r>
              <a:rPr lang="fr-FR" dirty="0">
                <a:effectLst/>
              </a:rPr>
              <a:t> and the room type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Plot out a </a:t>
            </a:r>
            <a:r>
              <a:rPr lang="fr-FR" dirty="0" err="1"/>
              <a:t>barplot</a:t>
            </a:r>
            <a:r>
              <a:rPr lang="fr-FR" dirty="0"/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the room type depending on neighborhood group selected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Plot out a scatterplot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the number of reviews and minimum nights selected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Add a button “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Click to show the dimension of the data</a:t>
            </a: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»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such that if you click it, the dimension of the data represented in the scatterplot are shown</a:t>
            </a: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fr-FR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1379</Words>
  <Application>WPS Presentation</Application>
  <PresentationFormat>Grand écran</PresentationFormat>
  <Paragraphs>37</Paragraphs>
  <Slides>6</Slides>
  <Notes>0</Notes>
  <HiddenSlides>3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SimSun</vt:lpstr>
      <vt:lpstr>Wingdings</vt:lpstr>
      <vt:lpstr>Gill Sans MT</vt:lpstr>
      <vt:lpstr>Calibri</vt:lpstr>
      <vt:lpstr>Times New Roman</vt:lpstr>
      <vt:lpstr>Calibri Light</vt:lpstr>
      <vt:lpstr>Microsoft YaHei</vt:lpstr>
      <vt:lpstr>Arial Unicode MS</vt:lpstr>
      <vt:lpstr>Office Theme</vt:lpstr>
      <vt:lpstr>Workshop 4</vt:lpstr>
      <vt:lpstr>Exercise 5 </vt:lpstr>
      <vt:lpstr>Exercise 6 – to do at home </vt:lpstr>
      <vt:lpstr>Exercise 7 </vt:lpstr>
      <vt:lpstr>Exercise 8</vt:lpstr>
      <vt:lpstr>Exercise 9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4</dc:title>
  <dc:creator>Microsoft Office User</dc:creator>
  <cp:lastModifiedBy>praba</cp:lastModifiedBy>
  <cp:revision>6</cp:revision>
  <dcterms:created xsi:type="dcterms:W3CDTF">2022-08-23T14:36:00Z</dcterms:created>
  <dcterms:modified xsi:type="dcterms:W3CDTF">2023-12-18T13:11:44Z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7C304A2DA6B94CC5879E50902C7F3189_12</vt:lpwstr>
  </property>
  <property fmtid="{D5CDD505-2E9C-101B-9397-08002B2CF9AE}" pid="3" name="KSOProductBuildVer">
    <vt:lpwstr>1033-12.2.0.13359</vt:lpwstr>
  </property>
</Properties>
</file>

<file path=docProps/thumbnail.jpeg>
</file>